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7" r:id="rId8"/>
    <p:sldId id="266" r:id="rId9"/>
    <p:sldId id="270" r:id="rId10"/>
    <p:sldId id="268" r:id="rId11"/>
    <p:sldId id="27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5DA793-49A9-4C23-9D23-C7EFFCADB15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F8E5E5-7B23-4CE1-AAA9-CF5ED20994F2}">
      <dgm:prSet phldrT="[Text]"/>
      <dgm:spPr/>
      <dgm:t>
        <a:bodyPr/>
        <a:lstStyle/>
        <a:p>
          <a:r>
            <a:rPr lang="en-US" b="1" dirty="0" smtClean="0"/>
            <a:t>1. Lull</a:t>
          </a:r>
          <a:endParaRPr lang="en-US" dirty="0"/>
        </a:p>
      </dgm:t>
    </dgm:pt>
    <dgm:pt modelId="{D21413A4-C405-4773-BEF8-96BACBF89864}" type="parTrans" cxnId="{82B93873-044F-42FB-B63F-C0D4F622F976}">
      <dgm:prSet/>
      <dgm:spPr/>
      <dgm:t>
        <a:bodyPr/>
        <a:lstStyle/>
        <a:p>
          <a:endParaRPr lang="en-US"/>
        </a:p>
      </dgm:t>
    </dgm:pt>
    <dgm:pt modelId="{BD1DF6A0-91C1-4560-96AC-8B2469A2AB01}" type="sibTrans" cxnId="{82B93873-044F-42FB-B63F-C0D4F622F976}">
      <dgm:prSet/>
      <dgm:spPr/>
      <dgm:t>
        <a:bodyPr/>
        <a:lstStyle/>
        <a:p>
          <a:endParaRPr lang="en-US"/>
        </a:p>
      </dgm:t>
    </dgm:pt>
    <dgm:pt modelId="{261C8C87-3167-436A-8890-0D57D0F2BED8}">
      <dgm:prSet phldrT="[Text]"/>
      <dgm:spPr/>
      <dgm:t>
        <a:bodyPr/>
        <a:lstStyle/>
        <a:p>
          <a:r>
            <a:rPr lang="en-US" dirty="0" smtClean="0"/>
            <a:t>Life before the full impact of Partition.</a:t>
          </a:r>
          <a:endParaRPr lang="en-US" dirty="0"/>
        </a:p>
      </dgm:t>
    </dgm:pt>
    <dgm:pt modelId="{B3C2E31D-2405-4EC6-94A0-3A80700710B9}" type="parTrans" cxnId="{C1725691-CB30-4B30-AEEE-37F614BD41DB}">
      <dgm:prSet/>
      <dgm:spPr/>
      <dgm:t>
        <a:bodyPr/>
        <a:lstStyle/>
        <a:p>
          <a:endParaRPr lang="en-US"/>
        </a:p>
      </dgm:t>
    </dgm:pt>
    <dgm:pt modelId="{05B0896F-5BF9-48EC-8D50-248E719D11B6}" type="sibTrans" cxnId="{C1725691-CB30-4B30-AEEE-37F614BD41DB}">
      <dgm:prSet/>
      <dgm:spPr/>
      <dgm:t>
        <a:bodyPr/>
        <a:lstStyle/>
        <a:p>
          <a:endParaRPr lang="en-US"/>
        </a:p>
      </dgm:t>
    </dgm:pt>
    <dgm:pt modelId="{96EE5960-FF71-4F5F-B731-3105C92A4A24}">
      <dgm:prSet phldrT="[Text]"/>
      <dgm:spPr/>
      <dgm:t>
        <a:bodyPr/>
        <a:lstStyle/>
        <a:p>
          <a:r>
            <a:rPr lang="en-US" b="1" dirty="0" smtClean="0"/>
            <a:t>2. Storm</a:t>
          </a:r>
          <a:endParaRPr lang="en-US" dirty="0"/>
        </a:p>
      </dgm:t>
    </dgm:pt>
    <dgm:pt modelId="{1838BF92-3C43-42E2-BA59-0509DAEBAE8C}" type="parTrans" cxnId="{C541849D-8CDD-4299-8350-2A6EA3B45239}">
      <dgm:prSet/>
      <dgm:spPr/>
      <dgm:t>
        <a:bodyPr/>
        <a:lstStyle/>
        <a:p>
          <a:endParaRPr lang="en-US"/>
        </a:p>
      </dgm:t>
    </dgm:pt>
    <dgm:pt modelId="{3E580273-BDC5-4354-AD46-099E99622FB4}" type="sibTrans" cxnId="{C541849D-8CDD-4299-8350-2A6EA3B45239}">
      <dgm:prSet/>
      <dgm:spPr/>
      <dgm:t>
        <a:bodyPr/>
        <a:lstStyle/>
        <a:p>
          <a:endParaRPr lang="en-US"/>
        </a:p>
      </dgm:t>
    </dgm:pt>
    <dgm:pt modelId="{5DE8DEC8-5271-47B6-95AF-3B093E3A13DA}">
      <dgm:prSet phldrT="[Text]" phldr="1"/>
      <dgm:spPr/>
      <dgm:t>
        <a:bodyPr/>
        <a:lstStyle/>
        <a:p>
          <a:endParaRPr lang="en-US" dirty="0"/>
        </a:p>
      </dgm:t>
    </dgm:pt>
    <dgm:pt modelId="{E3C338BE-CD60-41A2-B195-7E5CA9C2316E}" type="parTrans" cxnId="{D8756C22-63A5-4F4C-849F-EE734C9C2241}">
      <dgm:prSet/>
      <dgm:spPr/>
      <dgm:t>
        <a:bodyPr/>
        <a:lstStyle/>
        <a:p>
          <a:endParaRPr lang="en-US"/>
        </a:p>
      </dgm:t>
    </dgm:pt>
    <dgm:pt modelId="{7185346F-A2CB-44F8-B73C-3CF5548C1F89}" type="sibTrans" cxnId="{D8756C22-63A5-4F4C-849F-EE734C9C2241}">
      <dgm:prSet/>
      <dgm:spPr/>
      <dgm:t>
        <a:bodyPr/>
        <a:lstStyle/>
        <a:p>
          <a:endParaRPr lang="en-US"/>
        </a:p>
      </dgm:t>
    </dgm:pt>
    <dgm:pt modelId="{A1020E41-8B25-4D46-AE00-A3B198DB605B}">
      <dgm:prSet/>
      <dgm:spPr/>
      <dgm:t>
        <a:bodyPr/>
        <a:lstStyle/>
        <a:p>
          <a:r>
            <a:rPr lang="en-US" b="1" smtClean="0"/>
            <a:t>3. Aftermath</a:t>
          </a:r>
          <a:endParaRPr lang="en-US" dirty="0" smtClean="0"/>
        </a:p>
      </dgm:t>
    </dgm:pt>
    <dgm:pt modelId="{9819C4AD-1C10-44E6-99D6-4F8972426756}" type="parTrans" cxnId="{CC16C71D-BC3E-4538-98F2-AF54841CB9B8}">
      <dgm:prSet/>
      <dgm:spPr/>
      <dgm:t>
        <a:bodyPr/>
        <a:lstStyle/>
        <a:p>
          <a:endParaRPr lang="en-US"/>
        </a:p>
      </dgm:t>
    </dgm:pt>
    <dgm:pt modelId="{51D1D369-1F91-4A7A-920F-62866C57977A}" type="sibTrans" cxnId="{CC16C71D-BC3E-4538-98F2-AF54841CB9B8}">
      <dgm:prSet/>
      <dgm:spPr/>
      <dgm:t>
        <a:bodyPr/>
        <a:lstStyle/>
        <a:p>
          <a:endParaRPr lang="en-US"/>
        </a:p>
      </dgm:t>
    </dgm:pt>
    <dgm:pt modelId="{845941BC-027D-4324-A41D-8A80A7D2B240}">
      <dgm:prSet/>
      <dgm:spPr/>
      <dgm:t>
        <a:bodyPr/>
        <a:lstStyle/>
        <a:p>
          <a:r>
            <a:rPr lang="en-US" dirty="0" smtClean="0"/>
            <a:t>A fragile sense of normality and coexistence.</a:t>
          </a:r>
          <a:endParaRPr lang="en-US" dirty="0"/>
        </a:p>
      </dgm:t>
    </dgm:pt>
    <dgm:pt modelId="{FB27F456-E770-472E-965B-4D5A47E6CE4F}" type="parTrans" cxnId="{2EE98102-BF86-48BE-AE04-DB39EFA5317A}">
      <dgm:prSet/>
      <dgm:spPr/>
      <dgm:t>
        <a:bodyPr/>
        <a:lstStyle/>
        <a:p>
          <a:endParaRPr lang="en-US"/>
        </a:p>
      </dgm:t>
    </dgm:pt>
    <dgm:pt modelId="{3A03F3D2-3424-4570-BAA8-1009F02044B8}" type="sibTrans" cxnId="{2EE98102-BF86-48BE-AE04-DB39EFA5317A}">
      <dgm:prSet/>
      <dgm:spPr/>
      <dgm:t>
        <a:bodyPr/>
        <a:lstStyle/>
        <a:p>
          <a:endParaRPr lang="en-US"/>
        </a:p>
      </dgm:t>
    </dgm:pt>
    <dgm:pt modelId="{3DCE8D22-7705-4FC3-B4D4-878766628EA4}">
      <dgm:prSet/>
      <dgm:spPr/>
      <dgm:t>
        <a:bodyPr/>
        <a:lstStyle/>
        <a:p>
          <a:r>
            <a:rPr lang="en-US" smtClean="0"/>
            <a:t>Communal violence and social breakdown.</a:t>
          </a:r>
          <a:endParaRPr lang="en-US" dirty="0" smtClean="0"/>
        </a:p>
      </dgm:t>
    </dgm:pt>
    <dgm:pt modelId="{D995BF52-9F03-43CA-8D32-3F0206D4DD13}" type="parTrans" cxnId="{922FA8FA-5DA8-488A-8CEC-A260FB56E158}">
      <dgm:prSet/>
      <dgm:spPr/>
      <dgm:t>
        <a:bodyPr/>
        <a:lstStyle/>
        <a:p>
          <a:endParaRPr lang="en-US"/>
        </a:p>
      </dgm:t>
    </dgm:pt>
    <dgm:pt modelId="{EB365E61-2062-4271-927F-FE1222E1F40D}" type="sibTrans" cxnId="{922FA8FA-5DA8-488A-8CEC-A260FB56E158}">
      <dgm:prSet/>
      <dgm:spPr/>
      <dgm:t>
        <a:bodyPr/>
        <a:lstStyle/>
        <a:p>
          <a:endParaRPr lang="en-US"/>
        </a:p>
      </dgm:t>
    </dgm:pt>
    <dgm:pt modelId="{87E8A26A-B197-47FF-8E0F-CBE778D36832}">
      <dgm:prSet/>
      <dgm:spPr/>
      <dgm:t>
        <a:bodyPr/>
        <a:lstStyle/>
        <a:p>
          <a:r>
            <a:rPr lang="en-US" dirty="0" smtClean="0"/>
            <a:t>Fear, forced migration, and separation.</a:t>
          </a:r>
          <a:endParaRPr lang="en-US" dirty="0" smtClean="0"/>
        </a:p>
      </dgm:t>
    </dgm:pt>
    <dgm:pt modelId="{3AA26809-C4C3-436D-BBA9-A77465F9E51B}" type="parTrans" cxnId="{4353F22D-8C4C-476B-9576-1C94B6EFAC6B}">
      <dgm:prSet/>
      <dgm:spPr/>
      <dgm:t>
        <a:bodyPr/>
        <a:lstStyle/>
        <a:p>
          <a:endParaRPr lang="en-US"/>
        </a:p>
      </dgm:t>
    </dgm:pt>
    <dgm:pt modelId="{F8AF39B5-5130-4D8F-9575-6980E99D62DA}" type="sibTrans" cxnId="{4353F22D-8C4C-476B-9576-1C94B6EFAC6B}">
      <dgm:prSet/>
      <dgm:spPr/>
      <dgm:t>
        <a:bodyPr/>
        <a:lstStyle/>
        <a:p>
          <a:endParaRPr lang="en-US"/>
        </a:p>
      </dgm:t>
    </dgm:pt>
    <dgm:pt modelId="{CD19F287-0B15-44C6-93FC-1D24EA5B16F3}">
      <dgm:prSet/>
      <dgm:spPr/>
      <dgm:t>
        <a:bodyPr/>
        <a:lstStyle/>
        <a:p>
          <a:r>
            <a:rPr lang="en-US" smtClean="0"/>
            <a:t>The consequences of displacement.</a:t>
          </a:r>
          <a:endParaRPr lang="en-US"/>
        </a:p>
      </dgm:t>
    </dgm:pt>
    <dgm:pt modelId="{AD13552D-5BFF-4E25-A3E5-4CFC204247E1}" type="parTrans" cxnId="{302174E4-0813-4764-A441-EDEBEAEA07C3}">
      <dgm:prSet/>
      <dgm:spPr/>
    </dgm:pt>
    <dgm:pt modelId="{CDEA7011-CB33-464C-9EC6-7C20B8033B43}" type="sibTrans" cxnId="{302174E4-0813-4764-A441-EDEBEAEA07C3}">
      <dgm:prSet/>
      <dgm:spPr/>
    </dgm:pt>
    <dgm:pt modelId="{95CDF3B7-E8C5-4662-BB17-A4F6B7123BF8}">
      <dgm:prSet/>
      <dgm:spPr/>
      <dgm:t>
        <a:bodyPr/>
        <a:lstStyle/>
        <a:p>
          <a:r>
            <a:rPr lang="en-US" smtClean="0"/>
            <a:t>Refugee hardship, loss, and the challenge of rebuilding life.</a:t>
          </a:r>
          <a:endParaRPr lang="en-US" dirty="0" smtClean="0"/>
        </a:p>
      </dgm:t>
    </dgm:pt>
    <dgm:pt modelId="{F5F761E4-7FAA-4BCA-83E2-D7B345D5C3B0}" type="parTrans" cxnId="{8C5EDBD4-652C-4F00-B4C7-6E7C4D99AC52}">
      <dgm:prSet/>
      <dgm:spPr/>
      <dgm:t>
        <a:bodyPr/>
        <a:lstStyle/>
        <a:p>
          <a:endParaRPr lang="en-US"/>
        </a:p>
      </dgm:t>
    </dgm:pt>
    <dgm:pt modelId="{FFB3A059-2C71-43CA-9A40-844893F025CE}" type="sibTrans" cxnId="{8C5EDBD4-652C-4F00-B4C7-6E7C4D99AC52}">
      <dgm:prSet/>
      <dgm:spPr/>
      <dgm:t>
        <a:bodyPr/>
        <a:lstStyle/>
        <a:p>
          <a:endParaRPr lang="en-US"/>
        </a:p>
      </dgm:t>
    </dgm:pt>
    <dgm:pt modelId="{380B838D-D856-45E5-9A12-E5209027F10E}" type="pres">
      <dgm:prSet presAssocID="{6F5DA793-49A9-4C23-9D23-C7EFFCADB153}" presName="Name0" presStyleCnt="0">
        <dgm:presLayoutVars>
          <dgm:dir/>
          <dgm:animLvl val="lvl"/>
          <dgm:resizeHandles val="exact"/>
        </dgm:presLayoutVars>
      </dgm:prSet>
      <dgm:spPr/>
    </dgm:pt>
    <dgm:pt modelId="{C2EE127A-D849-4BD4-96EE-A98FE5C48B5A}" type="pres">
      <dgm:prSet presAssocID="{69F8E5E5-7B23-4CE1-AAA9-CF5ED20994F2}" presName="composite" presStyleCnt="0"/>
      <dgm:spPr/>
    </dgm:pt>
    <dgm:pt modelId="{E98D1E71-2323-4C29-A9CE-23CFB5E0623C}" type="pres">
      <dgm:prSet presAssocID="{69F8E5E5-7B23-4CE1-AAA9-CF5ED20994F2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4CA450-43D8-4966-82DC-164459725EDC}" type="pres">
      <dgm:prSet presAssocID="{69F8E5E5-7B23-4CE1-AAA9-CF5ED20994F2}" presName="desTx" presStyleLbl="alignAccFollowNode1" presStyleIdx="0" presStyleCnt="3" custScaleY="1046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96F433-4EB7-4657-8580-E16109070593}" type="pres">
      <dgm:prSet presAssocID="{BD1DF6A0-91C1-4560-96AC-8B2469A2AB01}" presName="space" presStyleCnt="0"/>
      <dgm:spPr/>
    </dgm:pt>
    <dgm:pt modelId="{2092A3E1-446B-435F-BBC7-B03E5593B798}" type="pres">
      <dgm:prSet presAssocID="{96EE5960-FF71-4F5F-B731-3105C92A4A24}" presName="composite" presStyleCnt="0"/>
      <dgm:spPr/>
    </dgm:pt>
    <dgm:pt modelId="{DAC61BBF-1B63-4BC7-99BC-D95161D1D923}" type="pres">
      <dgm:prSet presAssocID="{96EE5960-FF71-4F5F-B731-3105C92A4A24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7CA76A-B3EA-4813-9B0A-5C8591B2A91B}" type="pres">
      <dgm:prSet presAssocID="{96EE5960-FF71-4F5F-B731-3105C92A4A24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901872-4E49-47FA-9AA5-FEEE3888F031}" type="pres">
      <dgm:prSet presAssocID="{3E580273-BDC5-4354-AD46-099E99622FB4}" presName="space" presStyleCnt="0"/>
      <dgm:spPr/>
    </dgm:pt>
    <dgm:pt modelId="{35194636-B430-45BF-AEE3-7BB7D68F8899}" type="pres">
      <dgm:prSet presAssocID="{A1020E41-8B25-4D46-AE00-A3B198DB605B}" presName="composite" presStyleCnt="0"/>
      <dgm:spPr/>
    </dgm:pt>
    <dgm:pt modelId="{95A5B6B8-63E1-41F3-8E6E-36F28E19BBFF}" type="pres">
      <dgm:prSet presAssocID="{A1020E41-8B25-4D46-AE00-A3B198DB605B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923D7EBC-1CA4-4A91-9B1C-683D5497AF02}" type="pres">
      <dgm:prSet presAssocID="{A1020E41-8B25-4D46-AE00-A3B198DB605B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D8756C22-63A5-4F4C-849F-EE734C9C2241}" srcId="{96EE5960-FF71-4F5F-B731-3105C92A4A24}" destId="{5DE8DEC8-5271-47B6-95AF-3B093E3A13DA}" srcOrd="0" destOrd="0" parTransId="{E3C338BE-CD60-41A2-B195-7E5CA9C2316E}" sibTransId="{7185346F-A2CB-44F8-B73C-3CF5548C1F89}"/>
    <dgm:cxn modelId="{0B836171-B41A-4918-9805-0596AAB8EE03}" type="presOf" srcId="{69F8E5E5-7B23-4CE1-AAA9-CF5ED20994F2}" destId="{E98D1E71-2323-4C29-A9CE-23CFB5E0623C}" srcOrd="0" destOrd="0" presId="urn:microsoft.com/office/officeart/2005/8/layout/hList1"/>
    <dgm:cxn modelId="{922FA8FA-5DA8-488A-8CEC-A260FB56E158}" srcId="{96EE5960-FF71-4F5F-B731-3105C92A4A24}" destId="{3DCE8D22-7705-4FC3-B4D4-878766628EA4}" srcOrd="1" destOrd="0" parTransId="{D995BF52-9F03-43CA-8D32-3F0206D4DD13}" sibTransId="{EB365E61-2062-4271-927F-FE1222E1F40D}"/>
    <dgm:cxn modelId="{37450CED-D45E-4884-A946-F06ADA7C21A8}" type="presOf" srcId="{87E8A26A-B197-47FF-8E0F-CBE778D36832}" destId="{8F7CA76A-B3EA-4813-9B0A-5C8591B2A91B}" srcOrd="0" destOrd="2" presId="urn:microsoft.com/office/officeart/2005/8/layout/hList1"/>
    <dgm:cxn modelId="{CC16C71D-BC3E-4538-98F2-AF54841CB9B8}" srcId="{6F5DA793-49A9-4C23-9D23-C7EFFCADB153}" destId="{A1020E41-8B25-4D46-AE00-A3B198DB605B}" srcOrd="2" destOrd="0" parTransId="{9819C4AD-1C10-44E6-99D6-4F8972426756}" sibTransId="{51D1D369-1F91-4A7A-920F-62866C57977A}"/>
    <dgm:cxn modelId="{190B8053-7DF4-43BE-B931-E239873D3DC1}" type="presOf" srcId="{5DE8DEC8-5271-47B6-95AF-3B093E3A13DA}" destId="{8F7CA76A-B3EA-4813-9B0A-5C8591B2A91B}" srcOrd="0" destOrd="0" presId="urn:microsoft.com/office/officeart/2005/8/layout/hList1"/>
    <dgm:cxn modelId="{8E4909DB-D3C8-410F-99B7-91D233154B30}" type="presOf" srcId="{3DCE8D22-7705-4FC3-B4D4-878766628EA4}" destId="{8F7CA76A-B3EA-4813-9B0A-5C8591B2A91B}" srcOrd="0" destOrd="1" presId="urn:microsoft.com/office/officeart/2005/8/layout/hList1"/>
    <dgm:cxn modelId="{5F62886F-266C-4E64-8108-FC3D763D773C}" type="presOf" srcId="{845941BC-027D-4324-A41D-8A80A7D2B240}" destId="{674CA450-43D8-4966-82DC-164459725EDC}" srcOrd="0" destOrd="1" presId="urn:microsoft.com/office/officeart/2005/8/layout/hList1"/>
    <dgm:cxn modelId="{C541849D-8CDD-4299-8350-2A6EA3B45239}" srcId="{6F5DA793-49A9-4C23-9D23-C7EFFCADB153}" destId="{96EE5960-FF71-4F5F-B731-3105C92A4A24}" srcOrd="1" destOrd="0" parTransId="{1838BF92-3C43-42E2-BA59-0509DAEBAE8C}" sibTransId="{3E580273-BDC5-4354-AD46-099E99622FB4}"/>
    <dgm:cxn modelId="{4B3DC4A4-170A-41C5-8C1D-0960EED5AFEF}" type="presOf" srcId="{CD19F287-0B15-44C6-93FC-1D24EA5B16F3}" destId="{923D7EBC-1CA4-4A91-9B1C-683D5497AF02}" srcOrd="0" destOrd="0" presId="urn:microsoft.com/office/officeart/2005/8/layout/hList1"/>
    <dgm:cxn modelId="{8C5EDBD4-652C-4F00-B4C7-6E7C4D99AC52}" srcId="{A1020E41-8B25-4D46-AE00-A3B198DB605B}" destId="{95CDF3B7-E8C5-4662-BB17-A4F6B7123BF8}" srcOrd="1" destOrd="0" parTransId="{F5F761E4-7FAA-4BCA-83E2-D7B345D5C3B0}" sibTransId="{FFB3A059-2C71-43CA-9A40-844893F025CE}"/>
    <dgm:cxn modelId="{82B93873-044F-42FB-B63F-C0D4F622F976}" srcId="{6F5DA793-49A9-4C23-9D23-C7EFFCADB153}" destId="{69F8E5E5-7B23-4CE1-AAA9-CF5ED20994F2}" srcOrd="0" destOrd="0" parTransId="{D21413A4-C405-4773-BEF8-96BACBF89864}" sibTransId="{BD1DF6A0-91C1-4560-96AC-8B2469A2AB01}"/>
    <dgm:cxn modelId="{2EE98102-BF86-48BE-AE04-DB39EFA5317A}" srcId="{69F8E5E5-7B23-4CE1-AAA9-CF5ED20994F2}" destId="{845941BC-027D-4324-A41D-8A80A7D2B240}" srcOrd="1" destOrd="0" parTransId="{FB27F456-E770-472E-965B-4D5A47E6CE4F}" sibTransId="{3A03F3D2-3424-4570-BAA8-1009F02044B8}"/>
    <dgm:cxn modelId="{CAFD7CAD-3B3B-45A0-B8B6-F676B6F386AF}" type="presOf" srcId="{95CDF3B7-E8C5-4662-BB17-A4F6B7123BF8}" destId="{923D7EBC-1CA4-4A91-9B1C-683D5497AF02}" srcOrd="0" destOrd="1" presId="urn:microsoft.com/office/officeart/2005/8/layout/hList1"/>
    <dgm:cxn modelId="{302174E4-0813-4764-A441-EDEBEAEA07C3}" srcId="{A1020E41-8B25-4D46-AE00-A3B198DB605B}" destId="{CD19F287-0B15-44C6-93FC-1D24EA5B16F3}" srcOrd="0" destOrd="0" parTransId="{AD13552D-5BFF-4E25-A3E5-4CFC204247E1}" sibTransId="{CDEA7011-CB33-464C-9EC6-7C20B8033B43}"/>
    <dgm:cxn modelId="{1CFCE684-F457-4097-AE2A-076EDA9ADA82}" type="presOf" srcId="{6F5DA793-49A9-4C23-9D23-C7EFFCADB153}" destId="{380B838D-D856-45E5-9A12-E5209027F10E}" srcOrd="0" destOrd="0" presId="urn:microsoft.com/office/officeart/2005/8/layout/hList1"/>
    <dgm:cxn modelId="{F8BD87D6-4296-4A72-87C7-0DEF28B4417D}" type="presOf" srcId="{A1020E41-8B25-4D46-AE00-A3B198DB605B}" destId="{95A5B6B8-63E1-41F3-8E6E-36F28E19BBFF}" srcOrd="0" destOrd="0" presId="urn:microsoft.com/office/officeart/2005/8/layout/hList1"/>
    <dgm:cxn modelId="{C1725691-CB30-4B30-AEEE-37F614BD41DB}" srcId="{69F8E5E5-7B23-4CE1-AAA9-CF5ED20994F2}" destId="{261C8C87-3167-436A-8890-0D57D0F2BED8}" srcOrd="0" destOrd="0" parTransId="{B3C2E31D-2405-4EC6-94A0-3A80700710B9}" sibTransId="{05B0896F-5BF9-48EC-8D50-248E719D11B6}"/>
    <dgm:cxn modelId="{56BA8D8E-03A2-494A-919C-55E952DD2339}" type="presOf" srcId="{96EE5960-FF71-4F5F-B731-3105C92A4A24}" destId="{DAC61BBF-1B63-4BC7-99BC-D95161D1D923}" srcOrd="0" destOrd="0" presId="urn:microsoft.com/office/officeart/2005/8/layout/hList1"/>
    <dgm:cxn modelId="{4353F22D-8C4C-476B-9576-1C94B6EFAC6B}" srcId="{96EE5960-FF71-4F5F-B731-3105C92A4A24}" destId="{87E8A26A-B197-47FF-8E0F-CBE778D36832}" srcOrd="2" destOrd="0" parTransId="{3AA26809-C4C3-436D-BBA9-A77465F9E51B}" sibTransId="{F8AF39B5-5130-4D8F-9575-6980E99D62DA}"/>
    <dgm:cxn modelId="{C8D1884C-8ED3-4E9F-9354-10469E033A35}" type="presOf" srcId="{261C8C87-3167-436A-8890-0D57D0F2BED8}" destId="{674CA450-43D8-4966-82DC-164459725EDC}" srcOrd="0" destOrd="0" presId="urn:microsoft.com/office/officeart/2005/8/layout/hList1"/>
    <dgm:cxn modelId="{33D6B690-2626-449C-82D2-C06FF946505E}" type="presParOf" srcId="{380B838D-D856-45E5-9A12-E5209027F10E}" destId="{C2EE127A-D849-4BD4-96EE-A98FE5C48B5A}" srcOrd="0" destOrd="0" presId="urn:microsoft.com/office/officeart/2005/8/layout/hList1"/>
    <dgm:cxn modelId="{7FFAE010-3634-41AA-8F76-B570C0B408B2}" type="presParOf" srcId="{C2EE127A-D849-4BD4-96EE-A98FE5C48B5A}" destId="{E98D1E71-2323-4C29-A9CE-23CFB5E0623C}" srcOrd="0" destOrd="0" presId="urn:microsoft.com/office/officeart/2005/8/layout/hList1"/>
    <dgm:cxn modelId="{0A3E2524-73DA-4D46-8F6B-36923628239E}" type="presParOf" srcId="{C2EE127A-D849-4BD4-96EE-A98FE5C48B5A}" destId="{674CA450-43D8-4966-82DC-164459725EDC}" srcOrd="1" destOrd="0" presId="urn:microsoft.com/office/officeart/2005/8/layout/hList1"/>
    <dgm:cxn modelId="{024EF434-32C3-4EA1-86D4-DCDC0F591C9F}" type="presParOf" srcId="{380B838D-D856-45E5-9A12-E5209027F10E}" destId="{7496F433-4EB7-4657-8580-E16109070593}" srcOrd="1" destOrd="0" presId="urn:microsoft.com/office/officeart/2005/8/layout/hList1"/>
    <dgm:cxn modelId="{65331673-4081-4169-AA6E-114769604650}" type="presParOf" srcId="{380B838D-D856-45E5-9A12-E5209027F10E}" destId="{2092A3E1-446B-435F-BBC7-B03E5593B798}" srcOrd="2" destOrd="0" presId="urn:microsoft.com/office/officeart/2005/8/layout/hList1"/>
    <dgm:cxn modelId="{BC9FE789-33A8-409D-AE08-5F925797767D}" type="presParOf" srcId="{2092A3E1-446B-435F-BBC7-B03E5593B798}" destId="{DAC61BBF-1B63-4BC7-99BC-D95161D1D923}" srcOrd="0" destOrd="0" presId="urn:microsoft.com/office/officeart/2005/8/layout/hList1"/>
    <dgm:cxn modelId="{886C555B-195B-4E67-BE1C-51DE395E3234}" type="presParOf" srcId="{2092A3E1-446B-435F-BBC7-B03E5593B798}" destId="{8F7CA76A-B3EA-4813-9B0A-5C8591B2A91B}" srcOrd="1" destOrd="0" presId="urn:microsoft.com/office/officeart/2005/8/layout/hList1"/>
    <dgm:cxn modelId="{9AED5A4C-F943-4409-B9A8-D9627441A037}" type="presParOf" srcId="{380B838D-D856-45E5-9A12-E5209027F10E}" destId="{90901872-4E49-47FA-9AA5-FEEE3888F031}" srcOrd="3" destOrd="0" presId="urn:microsoft.com/office/officeart/2005/8/layout/hList1"/>
    <dgm:cxn modelId="{4BC94F0F-B8EE-4E04-9348-266BC38D416A}" type="presParOf" srcId="{380B838D-D856-45E5-9A12-E5209027F10E}" destId="{35194636-B430-45BF-AEE3-7BB7D68F8899}" srcOrd="4" destOrd="0" presId="urn:microsoft.com/office/officeart/2005/8/layout/hList1"/>
    <dgm:cxn modelId="{1C0725BC-5E83-4999-B7A8-41F31418D4A6}" type="presParOf" srcId="{35194636-B430-45BF-AEE3-7BB7D68F8899}" destId="{95A5B6B8-63E1-41F3-8E6E-36F28E19BBFF}" srcOrd="0" destOrd="0" presId="urn:microsoft.com/office/officeart/2005/8/layout/hList1"/>
    <dgm:cxn modelId="{FD79C01B-8E94-4AEF-A0C5-49C04AD51DAD}" type="presParOf" srcId="{35194636-B430-45BF-AEE3-7BB7D68F8899}" destId="{923D7EBC-1CA4-4A91-9B1C-683D5497AF02}" srcOrd="1" destOrd="0" presId="urn:microsoft.com/office/officeart/2005/8/layout/hLis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AE6BCD-E991-4637-8DE5-3F9B0D2086B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2B388B-962C-44A0-8047-775660127666}">
      <dgm:prSet phldrT="[Text]"/>
      <dgm:spPr/>
      <dgm:t>
        <a:bodyPr/>
        <a:lstStyle/>
        <a:p>
          <a:r>
            <a:rPr lang="en-US" b="1" dirty="0" smtClean="0"/>
            <a:t>Freedom and irony</a:t>
          </a:r>
          <a:endParaRPr lang="en-US" dirty="0"/>
        </a:p>
      </dgm:t>
    </dgm:pt>
    <dgm:pt modelId="{4F37D62D-B5B5-4809-A133-525323D82DD5}" type="parTrans" cxnId="{5B1E5B8F-AB90-4798-A0D0-F723D97A1518}">
      <dgm:prSet/>
      <dgm:spPr/>
      <dgm:t>
        <a:bodyPr/>
        <a:lstStyle/>
        <a:p>
          <a:endParaRPr lang="en-US"/>
        </a:p>
      </dgm:t>
    </dgm:pt>
    <dgm:pt modelId="{D068196D-248C-4748-A58D-45FB2DE8672D}" type="sibTrans" cxnId="{5B1E5B8F-AB90-4798-A0D0-F723D97A1518}">
      <dgm:prSet/>
      <dgm:spPr/>
      <dgm:t>
        <a:bodyPr/>
        <a:lstStyle/>
        <a:p>
          <a:endParaRPr lang="en-US"/>
        </a:p>
      </dgm:t>
    </dgm:pt>
    <dgm:pt modelId="{65A2E7AE-C89A-4F1C-AEFF-1A03CFE0247E}">
      <dgm:prSet phldrT="[Text]"/>
      <dgm:spPr/>
      <dgm:t>
        <a:bodyPr/>
        <a:lstStyle/>
        <a:p>
          <a:r>
            <a:rPr lang="en-US" b="1" dirty="0" smtClean="0"/>
            <a:t>Communalism</a:t>
          </a:r>
          <a:endParaRPr lang="en-US" dirty="0"/>
        </a:p>
      </dgm:t>
    </dgm:pt>
    <dgm:pt modelId="{C058683C-91C0-4B9E-AB9C-AF9AED0FF5EE}" type="parTrans" cxnId="{B030E53D-817F-4ACD-B3FE-136B7ED720BB}">
      <dgm:prSet/>
      <dgm:spPr/>
      <dgm:t>
        <a:bodyPr/>
        <a:lstStyle/>
        <a:p>
          <a:endParaRPr lang="en-US"/>
        </a:p>
      </dgm:t>
    </dgm:pt>
    <dgm:pt modelId="{ED125DE1-606D-4C5D-9503-D8B14C5F3D11}" type="sibTrans" cxnId="{B030E53D-817F-4ACD-B3FE-136B7ED720BB}">
      <dgm:prSet/>
      <dgm:spPr/>
      <dgm:t>
        <a:bodyPr/>
        <a:lstStyle/>
        <a:p>
          <a:endParaRPr lang="en-US"/>
        </a:p>
      </dgm:t>
    </dgm:pt>
    <dgm:pt modelId="{FC959A1B-63EB-4956-BFB3-566FCABECF70}">
      <dgm:prSet/>
      <dgm:spPr/>
      <dgm:t>
        <a:bodyPr/>
        <a:lstStyle/>
        <a:p>
          <a:r>
            <a:rPr lang="en-US" b="1" smtClean="0"/>
            <a:t>Displacement</a:t>
          </a:r>
          <a:endParaRPr lang="en-US" dirty="0"/>
        </a:p>
      </dgm:t>
    </dgm:pt>
    <dgm:pt modelId="{A9BD4C39-E819-4187-A0D9-DF36ACC081CE}" type="parTrans" cxnId="{6CD4700D-66AA-4AD1-B91A-CF45FDFF7803}">
      <dgm:prSet/>
      <dgm:spPr/>
      <dgm:t>
        <a:bodyPr/>
        <a:lstStyle/>
        <a:p>
          <a:endParaRPr lang="en-US"/>
        </a:p>
      </dgm:t>
    </dgm:pt>
    <dgm:pt modelId="{763D4724-01FD-4643-863A-F7187CCEAEF9}" type="sibTrans" cxnId="{6CD4700D-66AA-4AD1-B91A-CF45FDFF7803}">
      <dgm:prSet/>
      <dgm:spPr/>
      <dgm:t>
        <a:bodyPr/>
        <a:lstStyle/>
        <a:p>
          <a:endParaRPr lang="en-US"/>
        </a:p>
      </dgm:t>
    </dgm:pt>
    <dgm:pt modelId="{C72F3796-8C46-40BF-A6F9-97EB839C1E4B}">
      <dgm:prSet/>
      <dgm:spPr/>
      <dgm:t>
        <a:bodyPr/>
        <a:lstStyle/>
        <a:p>
          <a:r>
            <a:rPr lang="en-US" b="1" smtClean="0"/>
            <a:t>Humanity and resilience</a:t>
          </a:r>
          <a:endParaRPr lang="en-US" dirty="0"/>
        </a:p>
      </dgm:t>
    </dgm:pt>
    <dgm:pt modelId="{51670ECB-5B18-41A9-B934-AC21E2075DC2}" type="parTrans" cxnId="{35493600-04DC-48C3-8558-9EE136C5D0BB}">
      <dgm:prSet/>
      <dgm:spPr/>
      <dgm:t>
        <a:bodyPr/>
        <a:lstStyle/>
        <a:p>
          <a:endParaRPr lang="en-US"/>
        </a:p>
      </dgm:t>
    </dgm:pt>
    <dgm:pt modelId="{D8173EA1-B2A8-4728-AF27-E2C9543C0BB5}" type="sibTrans" cxnId="{35493600-04DC-48C3-8558-9EE136C5D0BB}">
      <dgm:prSet/>
      <dgm:spPr/>
      <dgm:t>
        <a:bodyPr/>
        <a:lstStyle/>
        <a:p>
          <a:endParaRPr lang="en-US"/>
        </a:p>
      </dgm:t>
    </dgm:pt>
    <dgm:pt modelId="{2D601BC0-32E2-4A6C-B378-C40FB614F062}" type="pres">
      <dgm:prSet presAssocID="{06AE6BCD-E991-4637-8DE5-3F9B0D2086B9}" presName="diagram" presStyleCnt="0">
        <dgm:presLayoutVars>
          <dgm:dir/>
          <dgm:resizeHandles val="exact"/>
        </dgm:presLayoutVars>
      </dgm:prSet>
      <dgm:spPr/>
    </dgm:pt>
    <dgm:pt modelId="{3FA9CEE5-A68C-4C8C-BFCC-B8AF21BE1698}" type="pres">
      <dgm:prSet presAssocID="{D32B388B-962C-44A0-8047-77566012766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1B77E8-F6A9-4B69-94D1-47145725AD52}" type="pres">
      <dgm:prSet presAssocID="{D068196D-248C-4748-A58D-45FB2DE8672D}" presName="sibTrans" presStyleCnt="0"/>
      <dgm:spPr/>
    </dgm:pt>
    <dgm:pt modelId="{4972A6F6-4C76-4F79-88C7-871F39332317}" type="pres">
      <dgm:prSet presAssocID="{65A2E7AE-C89A-4F1C-AEFF-1A03CFE0247E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0D55F5-CA6F-4C5F-A825-B665FB53D6B9}" type="pres">
      <dgm:prSet presAssocID="{ED125DE1-606D-4C5D-9503-D8B14C5F3D11}" presName="sibTrans" presStyleCnt="0"/>
      <dgm:spPr/>
    </dgm:pt>
    <dgm:pt modelId="{BA6E59F8-11D7-4380-9E84-EABB8713FF47}" type="pres">
      <dgm:prSet presAssocID="{C72F3796-8C46-40BF-A6F9-97EB839C1E4B}" presName="node" presStyleLbl="node1" presStyleIdx="2" presStyleCnt="4">
        <dgm:presLayoutVars>
          <dgm:bulletEnabled val="1"/>
        </dgm:presLayoutVars>
      </dgm:prSet>
      <dgm:spPr/>
    </dgm:pt>
    <dgm:pt modelId="{DCF90FFE-902D-463B-ABF2-01ECC468C2C1}" type="pres">
      <dgm:prSet presAssocID="{D8173EA1-B2A8-4728-AF27-E2C9543C0BB5}" presName="sibTrans" presStyleCnt="0"/>
      <dgm:spPr/>
    </dgm:pt>
    <dgm:pt modelId="{5C265A83-9ECF-401E-A350-C503AB643342}" type="pres">
      <dgm:prSet presAssocID="{FC959A1B-63EB-4956-BFB3-566FCABECF70}" presName="node" presStyleLbl="node1" presStyleIdx="3" presStyleCnt="4">
        <dgm:presLayoutVars>
          <dgm:bulletEnabled val="1"/>
        </dgm:presLayoutVars>
      </dgm:prSet>
      <dgm:spPr/>
    </dgm:pt>
  </dgm:ptLst>
  <dgm:cxnLst>
    <dgm:cxn modelId="{5E0BC723-784B-4260-976C-4337AEB15FC2}" type="presOf" srcId="{D32B388B-962C-44A0-8047-775660127666}" destId="{3FA9CEE5-A68C-4C8C-BFCC-B8AF21BE1698}" srcOrd="0" destOrd="0" presId="urn:microsoft.com/office/officeart/2005/8/layout/default"/>
    <dgm:cxn modelId="{3C294D87-1DDB-4820-8CE1-7292F28E0A5D}" type="presOf" srcId="{65A2E7AE-C89A-4F1C-AEFF-1A03CFE0247E}" destId="{4972A6F6-4C76-4F79-88C7-871F39332317}" srcOrd="0" destOrd="0" presId="urn:microsoft.com/office/officeart/2005/8/layout/default"/>
    <dgm:cxn modelId="{F9A3CE80-7ECE-4B07-AD33-C5DB3D3506FA}" type="presOf" srcId="{06AE6BCD-E991-4637-8DE5-3F9B0D2086B9}" destId="{2D601BC0-32E2-4A6C-B378-C40FB614F062}" srcOrd="0" destOrd="0" presId="urn:microsoft.com/office/officeart/2005/8/layout/default"/>
    <dgm:cxn modelId="{F4B56E45-3CBD-42AB-A313-10DD69A49433}" type="presOf" srcId="{C72F3796-8C46-40BF-A6F9-97EB839C1E4B}" destId="{BA6E59F8-11D7-4380-9E84-EABB8713FF47}" srcOrd="0" destOrd="0" presId="urn:microsoft.com/office/officeart/2005/8/layout/default"/>
    <dgm:cxn modelId="{5B1E5B8F-AB90-4798-A0D0-F723D97A1518}" srcId="{06AE6BCD-E991-4637-8DE5-3F9B0D2086B9}" destId="{D32B388B-962C-44A0-8047-775660127666}" srcOrd="0" destOrd="0" parTransId="{4F37D62D-B5B5-4809-A133-525323D82DD5}" sibTransId="{D068196D-248C-4748-A58D-45FB2DE8672D}"/>
    <dgm:cxn modelId="{35493600-04DC-48C3-8558-9EE136C5D0BB}" srcId="{06AE6BCD-E991-4637-8DE5-3F9B0D2086B9}" destId="{C72F3796-8C46-40BF-A6F9-97EB839C1E4B}" srcOrd="2" destOrd="0" parTransId="{51670ECB-5B18-41A9-B934-AC21E2075DC2}" sibTransId="{D8173EA1-B2A8-4728-AF27-E2C9543C0BB5}"/>
    <dgm:cxn modelId="{B030E53D-817F-4ACD-B3FE-136B7ED720BB}" srcId="{06AE6BCD-E991-4637-8DE5-3F9B0D2086B9}" destId="{65A2E7AE-C89A-4F1C-AEFF-1A03CFE0247E}" srcOrd="1" destOrd="0" parTransId="{C058683C-91C0-4B9E-AB9C-AF9AED0FF5EE}" sibTransId="{ED125DE1-606D-4C5D-9503-D8B14C5F3D11}"/>
    <dgm:cxn modelId="{8143C832-C6F5-4567-8FF8-141E2D34A313}" type="presOf" srcId="{FC959A1B-63EB-4956-BFB3-566FCABECF70}" destId="{5C265A83-9ECF-401E-A350-C503AB643342}" srcOrd="0" destOrd="0" presId="urn:microsoft.com/office/officeart/2005/8/layout/default"/>
    <dgm:cxn modelId="{6CD4700D-66AA-4AD1-B91A-CF45FDFF7803}" srcId="{06AE6BCD-E991-4637-8DE5-3F9B0D2086B9}" destId="{FC959A1B-63EB-4956-BFB3-566FCABECF70}" srcOrd="3" destOrd="0" parTransId="{A9BD4C39-E819-4187-A0D9-DF36ACC081CE}" sibTransId="{763D4724-01FD-4643-863A-F7187CCEAEF9}"/>
    <dgm:cxn modelId="{1613C3C1-2B0B-490F-ABA4-6487F73407E0}" type="presParOf" srcId="{2D601BC0-32E2-4A6C-B378-C40FB614F062}" destId="{3FA9CEE5-A68C-4C8C-BFCC-B8AF21BE1698}" srcOrd="0" destOrd="0" presId="urn:microsoft.com/office/officeart/2005/8/layout/default"/>
    <dgm:cxn modelId="{1ACEE83D-BF8E-4333-A8DC-0CB40F01F193}" type="presParOf" srcId="{2D601BC0-32E2-4A6C-B378-C40FB614F062}" destId="{D51B77E8-F6A9-4B69-94D1-47145725AD52}" srcOrd="1" destOrd="0" presId="urn:microsoft.com/office/officeart/2005/8/layout/default"/>
    <dgm:cxn modelId="{93D69E53-DD43-4C95-970F-E7F21D3BCDC3}" type="presParOf" srcId="{2D601BC0-32E2-4A6C-B378-C40FB614F062}" destId="{4972A6F6-4C76-4F79-88C7-871F39332317}" srcOrd="2" destOrd="0" presId="urn:microsoft.com/office/officeart/2005/8/layout/default"/>
    <dgm:cxn modelId="{799155ED-B178-4B7F-AEE6-15DCB2A54A48}" type="presParOf" srcId="{2D601BC0-32E2-4A6C-B378-C40FB614F062}" destId="{DA0D55F5-CA6F-4C5F-A825-B665FB53D6B9}" srcOrd="3" destOrd="0" presId="urn:microsoft.com/office/officeart/2005/8/layout/default"/>
    <dgm:cxn modelId="{FB2C387F-FD51-4692-A6A3-88B37A5B4418}" type="presParOf" srcId="{2D601BC0-32E2-4A6C-B378-C40FB614F062}" destId="{BA6E59F8-11D7-4380-9E84-EABB8713FF47}" srcOrd="4" destOrd="0" presId="urn:microsoft.com/office/officeart/2005/8/layout/default"/>
    <dgm:cxn modelId="{482E1598-8150-43C0-83DB-2AAE81B67D19}" type="presParOf" srcId="{2D601BC0-32E2-4A6C-B378-C40FB614F062}" destId="{DCF90FFE-902D-463B-ABF2-01ECC468C2C1}" srcOrd="5" destOrd="0" presId="urn:microsoft.com/office/officeart/2005/8/layout/default"/>
    <dgm:cxn modelId="{7ED04BA3-3EBE-420C-8917-DED051BECA8F}" type="presParOf" srcId="{2D601BC0-32E2-4A6C-B378-C40FB614F062}" destId="{5C265A83-9ECF-401E-A350-C503AB643342}" srcOrd="6" destOrd="0" presId="urn:microsoft.com/office/officeart/2005/8/layout/defaul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47BCC-1DFA-463B-AC08-4EEB2A0AB56A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10D-60B1-4450-97F9-41E332BEEC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47BCC-1DFA-463B-AC08-4EEB2A0AB56A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10D-60B1-4450-97F9-41E332BEEC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47BCC-1DFA-463B-AC08-4EEB2A0AB56A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10D-60B1-4450-97F9-41E332BEEC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47BCC-1DFA-463B-AC08-4EEB2A0AB56A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10D-60B1-4450-97F9-41E332BEEC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47BCC-1DFA-463B-AC08-4EEB2A0AB56A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10D-60B1-4450-97F9-41E332BEEC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47BCC-1DFA-463B-AC08-4EEB2A0AB56A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10D-60B1-4450-97F9-41E332BEEC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47BCC-1DFA-463B-AC08-4EEB2A0AB56A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10D-60B1-4450-97F9-41E332BEEC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47BCC-1DFA-463B-AC08-4EEB2A0AB56A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10D-60B1-4450-97F9-41E332BEEC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47BCC-1DFA-463B-AC08-4EEB2A0AB56A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10D-60B1-4450-97F9-41E332BEEC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47BCC-1DFA-463B-AC08-4EEB2A0AB56A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10D-60B1-4450-97F9-41E332BEEC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47BCC-1DFA-463B-AC08-4EEB2A0AB56A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1810D-60B1-4450-97F9-41E332BEEC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447BCC-1DFA-463B-AC08-4EEB2A0AB56A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1810D-60B1-4450-97F9-41E332BEECC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752599"/>
          </a:xfrm>
        </p:spPr>
        <p:txBody>
          <a:bodyPr/>
          <a:lstStyle/>
          <a:p>
            <a:r>
              <a:rPr lang="en-US" dirty="0" smtClean="0"/>
              <a:t>AZADI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09800"/>
            <a:ext cx="6400800" cy="34290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err="1">
                <a:solidFill>
                  <a:schemeClr val="tx1"/>
                </a:solidFill>
              </a:rPr>
              <a:t>Azadi</a:t>
            </a:r>
            <a:r>
              <a:rPr lang="en-US" b="1" dirty="0">
                <a:solidFill>
                  <a:schemeClr val="tx1"/>
                </a:solidFill>
              </a:rPr>
              <a:t>: Freedom and the Tragedy of Partition</a:t>
            </a:r>
          </a:p>
          <a:p>
            <a:r>
              <a:rPr lang="en-US" b="1" dirty="0">
                <a:solidFill>
                  <a:schemeClr val="tx1"/>
                </a:solidFill>
              </a:rPr>
              <a:t>By </a:t>
            </a:r>
            <a:r>
              <a:rPr lang="en-US" b="1" dirty="0" err="1">
                <a:solidFill>
                  <a:schemeClr val="tx1"/>
                </a:solidFill>
              </a:rPr>
              <a:t>Chaman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Nahal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A study of India's Independence and Partition in 1947.</a:t>
            </a:r>
          </a:p>
          <a:p>
            <a:r>
              <a:rPr lang="en-US" dirty="0">
                <a:solidFill>
                  <a:schemeClr val="tx1"/>
                </a:solidFill>
              </a:rPr>
              <a:t>Presented by: </a:t>
            </a:r>
            <a:r>
              <a:rPr lang="en-US" dirty="0" smtClean="0">
                <a:solidFill>
                  <a:schemeClr val="tx1"/>
                </a:solidFill>
              </a:rPr>
              <a:t>MANJULA SONI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Class / Course: </a:t>
            </a:r>
            <a:r>
              <a:rPr lang="en-US" dirty="0" smtClean="0">
                <a:solidFill>
                  <a:schemeClr val="tx1"/>
                </a:solidFill>
              </a:rPr>
              <a:t>BA SEM V, DSE, PARTITION LITERATURE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About the Author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Chaman</a:t>
            </a:r>
            <a:r>
              <a:rPr lang="en-US" dirty="0" smtClean="0"/>
              <a:t> </a:t>
            </a:r>
            <a:r>
              <a:rPr lang="en-US" dirty="0" err="1"/>
              <a:t>Nahal</a:t>
            </a:r>
            <a:r>
              <a:rPr lang="en-US" dirty="0"/>
              <a:t> (1927–2013) was an Indian novelist and academic who wrote in English.</a:t>
            </a:r>
          </a:p>
          <a:p>
            <a:r>
              <a:rPr lang="en-US" dirty="0"/>
              <a:t>He was born in Sialkot, now in Pakistan.</a:t>
            </a:r>
          </a:p>
          <a:p>
            <a:r>
              <a:rPr lang="en-US" dirty="0"/>
              <a:t>His writing often explores Indian history, national identity, and social change.</a:t>
            </a:r>
          </a:p>
          <a:p>
            <a:r>
              <a:rPr lang="en-US" i="1" dirty="0" err="1"/>
              <a:t>Azadi</a:t>
            </a:r>
            <a:r>
              <a:rPr lang="en-US" dirty="0"/>
              <a:t> is among his best-known works.</a:t>
            </a:r>
          </a:p>
          <a:p>
            <a:r>
              <a:rPr lang="en-US" dirty="0"/>
              <a:t>He received the </a:t>
            </a:r>
            <a:r>
              <a:rPr lang="en-US" dirty="0" err="1"/>
              <a:t>Sahitya</a:t>
            </a:r>
            <a:r>
              <a:rPr lang="en-US" dirty="0"/>
              <a:t> </a:t>
            </a:r>
            <a:r>
              <a:rPr lang="en-US" dirty="0" err="1"/>
              <a:t>Akademi</a:t>
            </a:r>
            <a:r>
              <a:rPr lang="en-US" dirty="0"/>
              <a:t> Award for </a:t>
            </a:r>
            <a:r>
              <a:rPr lang="en-US" i="1" dirty="0" err="1"/>
              <a:t>Azadi</a:t>
            </a:r>
            <a:r>
              <a:rPr lang="en-US" dirty="0"/>
              <a:t> in 1977.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478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Historical Background: Partition of 1947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British </a:t>
            </a:r>
            <a:r>
              <a:rPr lang="en-US" dirty="0"/>
              <a:t>India gained independence in August 1947.</a:t>
            </a:r>
          </a:p>
          <a:p>
            <a:r>
              <a:rPr lang="en-US" dirty="0"/>
              <a:t>The subcontinent was partitioned into India and Pakistan.</a:t>
            </a:r>
          </a:p>
          <a:p>
            <a:r>
              <a:rPr lang="en-US" dirty="0"/>
              <a:t>Communal violence, mass migration, and family separation followed.</a:t>
            </a:r>
          </a:p>
          <a:p>
            <a:r>
              <a:rPr lang="en-US" dirty="0"/>
              <a:t>Millions of people were uprooted from their homes.</a:t>
            </a:r>
          </a:p>
          <a:p>
            <a:r>
              <a:rPr lang="en-US" dirty="0"/>
              <a:t>The novel presents these events through the lives of ordinary people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Introduction to the Novel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 err="1" smtClean="0"/>
              <a:t>Azadi</a:t>
            </a:r>
            <a:r>
              <a:rPr lang="en-US" dirty="0"/>
              <a:t>, meaning “freedom,” was published in 1975.</a:t>
            </a:r>
          </a:p>
          <a:p>
            <a:r>
              <a:rPr lang="en-US" dirty="0"/>
              <a:t>It is a historical novel about the Partition of India.</a:t>
            </a:r>
          </a:p>
          <a:p>
            <a:r>
              <a:rPr lang="en-US" dirty="0"/>
              <a:t>The story focuses on the experiences of people in Sialkot and their displacement.</a:t>
            </a:r>
          </a:p>
          <a:p>
            <a:r>
              <a:rPr lang="en-US" dirty="0"/>
              <a:t>It explores the contrast between political independence and personal suffering.</a:t>
            </a:r>
          </a:p>
          <a:p>
            <a:r>
              <a:rPr lang="en-US" dirty="0"/>
              <a:t>The narrative combines historical events with the emotional realities of ordinary </a:t>
            </a:r>
            <a:r>
              <a:rPr lang="en-US" dirty="0" smtClean="0"/>
              <a:t>families.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Plot Summary</a:t>
            </a:r>
          </a:p>
          <a:p>
            <a:r>
              <a:rPr lang="en-US" dirty="0"/>
              <a:t>The story follows </a:t>
            </a:r>
            <a:r>
              <a:rPr lang="en-US" dirty="0" err="1"/>
              <a:t>Lala</a:t>
            </a:r>
            <a:r>
              <a:rPr lang="en-US" dirty="0"/>
              <a:t> </a:t>
            </a:r>
            <a:r>
              <a:rPr lang="en-US" dirty="0" err="1"/>
              <a:t>Kanshi</a:t>
            </a:r>
            <a:r>
              <a:rPr lang="en-US" dirty="0"/>
              <a:t> Ram and his family.</a:t>
            </a:r>
          </a:p>
          <a:p>
            <a:r>
              <a:rPr lang="en-US" dirty="0"/>
              <a:t>Before Partition, people from different religious communities share everyday life in Sialkot.</a:t>
            </a:r>
          </a:p>
          <a:p>
            <a:r>
              <a:rPr lang="en-US" dirty="0"/>
              <a:t>Political division and communal tension disrupt this coexistence.</a:t>
            </a:r>
          </a:p>
          <a:p>
            <a:r>
              <a:rPr lang="en-US" dirty="0"/>
              <a:t>Violence forces families to flee their homes and seek safety.</a:t>
            </a:r>
          </a:p>
          <a:p>
            <a:pPr fontAlgn="ctr"/>
            <a:r>
              <a:rPr lang="en-US" dirty="0"/>
              <a:t>Migration brings loss, uncertainty, and the struggle to rebuild life in a new place. 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Structure of the Novel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Major Characters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err="1" smtClean="0"/>
              <a:t>Lala</a:t>
            </a:r>
            <a:r>
              <a:rPr lang="en-US" b="1" dirty="0" smtClean="0"/>
              <a:t> </a:t>
            </a:r>
            <a:r>
              <a:rPr lang="en-US" b="1" dirty="0" err="1"/>
              <a:t>Kanshi</a:t>
            </a:r>
            <a:r>
              <a:rPr lang="en-US" b="1" dirty="0"/>
              <a:t> Ram:</a:t>
            </a:r>
            <a:r>
              <a:rPr lang="en-US" dirty="0"/>
              <a:t> The central character, representing the ordinary person caught in historical upheaval.</a:t>
            </a:r>
          </a:p>
          <a:p>
            <a:r>
              <a:rPr lang="en-US" b="1" dirty="0" err="1"/>
              <a:t>Prabha</a:t>
            </a:r>
            <a:r>
              <a:rPr lang="en-US" b="1" dirty="0"/>
              <a:t> </a:t>
            </a:r>
            <a:r>
              <a:rPr lang="en-US" b="1" dirty="0" err="1"/>
              <a:t>Rani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Kanshi</a:t>
            </a:r>
            <a:r>
              <a:rPr lang="en-US" dirty="0"/>
              <a:t> Ram's wife, whose experience reflects family vulnerability and survival.</a:t>
            </a:r>
          </a:p>
          <a:p>
            <a:r>
              <a:rPr lang="en-US" b="1" dirty="0" err="1"/>
              <a:t>Barkat</a:t>
            </a:r>
            <a:r>
              <a:rPr lang="en-US" b="1" dirty="0"/>
              <a:t> Ali:</a:t>
            </a:r>
            <a:r>
              <a:rPr lang="en-US" dirty="0"/>
              <a:t> A Muslim friend of </a:t>
            </a:r>
            <a:r>
              <a:rPr lang="en-US" dirty="0" err="1"/>
              <a:t>Kanshi</a:t>
            </a:r>
            <a:r>
              <a:rPr lang="en-US" dirty="0"/>
              <a:t> Ram, representing </a:t>
            </a:r>
            <a:r>
              <a:rPr lang="en-US" dirty="0" err="1"/>
              <a:t>intercommunal</a:t>
            </a:r>
            <a:r>
              <a:rPr lang="en-US" dirty="0"/>
              <a:t> friendship.</a:t>
            </a:r>
          </a:p>
          <a:p>
            <a:r>
              <a:rPr lang="en-US" b="1" dirty="0"/>
              <a:t>Other families and refugees:</a:t>
            </a:r>
            <a:r>
              <a:rPr lang="en-US" dirty="0"/>
              <a:t> Show the diverse human cost of Partition.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Major Themes</a:t>
            </a:r>
            <a:br>
              <a:rPr lang="en-US" b="1" dirty="0" smtClean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Critical Analysis and Significance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Nahal</a:t>
            </a:r>
            <a:r>
              <a:rPr lang="en-US" dirty="0" smtClean="0"/>
              <a:t> </a:t>
            </a:r>
            <a:r>
              <a:rPr lang="en-US" dirty="0"/>
              <a:t>presents Partition through individual lives rather than political events alone.</a:t>
            </a:r>
          </a:p>
          <a:p>
            <a:r>
              <a:rPr lang="en-US" dirty="0"/>
              <a:t>The novel questions whether freedom can be celebrated without acknowledging its human cost.</a:t>
            </a:r>
          </a:p>
          <a:p>
            <a:r>
              <a:rPr lang="en-US" dirty="0"/>
              <a:t>The contrast between earlier friendships and later communal hostility highlights the fragility of social harmony.</a:t>
            </a:r>
          </a:p>
          <a:p>
            <a:r>
              <a:rPr lang="en-US" dirty="0"/>
              <a:t>Refugee experiences reveal the lasting psychological effects of violence and loss.</a:t>
            </a:r>
          </a:p>
          <a:p>
            <a:r>
              <a:rPr lang="en-US" dirty="0"/>
              <a:t>The work remains significant to the study of Partition literature and Indian writing in English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Conclusion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 smtClean="0"/>
              <a:t>Azadi</a:t>
            </a:r>
            <a:r>
              <a:rPr lang="en-US" dirty="0" smtClean="0"/>
              <a:t> </a:t>
            </a:r>
            <a:r>
              <a:rPr lang="en-US" dirty="0"/>
              <a:t>preserves the human stories behind the Partition of 1947.</a:t>
            </a:r>
          </a:p>
          <a:p>
            <a:r>
              <a:rPr lang="en-US" dirty="0"/>
              <a:t>It highlights displacement, communal violence, and the loss of home.</a:t>
            </a:r>
          </a:p>
          <a:p>
            <a:r>
              <a:rPr lang="en-US" dirty="0"/>
              <a:t>Its lasting message is the importance of humanity, empathy, and peaceful coexistence.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4800" smtClean="0">
              <a:latin typeface="Bahnschrift SemiBold" pitchFamily="34" charset="0"/>
            </a:endParaRPr>
          </a:p>
          <a:p>
            <a:pPr algn="ctr">
              <a:buNone/>
            </a:pPr>
            <a:r>
              <a:rPr lang="en-US" sz="4800" smtClean="0">
                <a:latin typeface="Bahnschrift SemiBold" pitchFamily="34" charset="0"/>
              </a:rPr>
              <a:t>THANK </a:t>
            </a:r>
            <a:r>
              <a:rPr lang="en-US" sz="4800" dirty="0" smtClean="0">
                <a:latin typeface="Bahnschrift SemiBold" pitchFamily="34" charset="0"/>
              </a:rPr>
              <a:t>YOU</a:t>
            </a:r>
            <a:endParaRPr lang="en-US" sz="4800" dirty="0">
              <a:latin typeface="Bahnschrift SemiBold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521</Words>
  <Application>Microsoft Office PowerPoint</Application>
  <PresentationFormat>On-screen Show (4:3)</PresentationFormat>
  <Paragraphs>63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AZADI </vt:lpstr>
      <vt:lpstr>About the Author </vt:lpstr>
      <vt:lpstr> Historical Background: Partition of 1947 </vt:lpstr>
      <vt:lpstr>Introduction to the Novel </vt:lpstr>
      <vt:lpstr>Slide 5</vt:lpstr>
      <vt:lpstr>Structure of the Novel</vt:lpstr>
      <vt:lpstr>Major Characters </vt:lpstr>
      <vt:lpstr>Major Themes </vt:lpstr>
      <vt:lpstr>Critical Analysis and Significance </vt:lpstr>
      <vt:lpstr>Conclusion 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AZADI</dc:title>
  <dc:creator>acer</dc:creator>
  <cp:lastModifiedBy>acer</cp:lastModifiedBy>
  <cp:revision>2</cp:revision>
  <dcterms:created xsi:type="dcterms:W3CDTF">2026-10-10T10:08:26Z</dcterms:created>
  <dcterms:modified xsi:type="dcterms:W3CDTF">2026-10-10T10:25:19Z</dcterms:modified>
</cp:coreProperties>
</file>