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sldIdLst>
    <p:sldId id="257" r:id="rId2"/>
    <p:sldId id="259" r:id="rId3"/>
    <p:sldId id="264" r:id="rId4"/>
    <p:sldId id="258" r:id="rId5"/>
    <p:sldId id="260" r:id="rId6"/>
    <p:sldId id="256" r:id="rId7"/>
    <p:sldId id="261" r:id="rId8"/>
    <p:sldId id="268" r:id="rId9"/>
    <p:sldId id="267" r:id="rId10"/>
    <p:sldId id="272" r:id="rId11"/>
    <p:sldId id="266" r:id="rId12"/>
    <p:sldId id="276" r:id="rId13"/>
    <p:sldId id="275" r:id="rId14"/>
    <p:sldId id="277" r:id="rId15"/>
    <p:sldId id="263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94660"/>
  </p:normalViewPr>
  <p:slideViewPr>
    <p:cSldViewPr>
      <p:cViewPr varScale="1">
        <p:scale>
          <a:sx n="74" d="100"/>
          <a:sy n="74" d="100"/>
        </p:scale>
        <p:origin x="1766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396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72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2823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52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492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55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45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39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80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553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652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A64A8DBC-262D-46E8-A6C0-9FB6A9623C5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3F05543D-E486-42D4-8E5A-36B4D2AC3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404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4953000"/>
            <a:ext cx="76200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BY :-  RAGINI  PARATE</a:t>
            </a:r>
          </a:p>
          <a:p>
            <a:pPr algn="just"/>
            <a:r>
              <a:rPr lang="en-US" sz="2000" b="1" dirty="0"/>
              <a:t>Assistant Professor Commerce, and Selected Post -  Assist. Grade 3 ,  Teacher, Accountant , Divisional Accountant Field Assistant , Pre bed Top 7 Rank , B.COM and M.COM Gold Medalist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04FD38-348C-4A92-8B9D-8106B54EE0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609"/>
          <a:stretch/>
        </p:blipFill>
        <p:spPr>
          <a:xfrm>
            <a:off x="304800" y="304800"/>
            <a:ext cx="8610600" cy="4419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72368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A8DD072-748E-D3A0-48B0-23E5C6CFC2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3" b="41860"/>
          <a:stretch/>
        </p:blipFill>
        <p:spPr>
          <a:xfrm>
            <a:off x="609600" y="533400"/>
            <a:ext cx="81534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63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B31108-AF20-1301-7773-CCA26E04D5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33" b="5952"/>
          <a:stretch/>
        </p:blipFill>
        <p:spPr>
          <a:xfrm>
            <a:off x="685800" y="457200"/>
            <a:ext cx="80010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621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32BE5A-9104-EB40-AFC1-5CC6FB8C23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89" b="16667"/>
          <a:stretch/>
        </p:blipFill>
        <p:spPr>
          <a:xfrm>
            <a:off x="838200" y="914400"/>
            <a:ext cx="76200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34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4BA5EF-92FC-F1A6-CC6E-06843439FB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12222"/>
          <a:stretch/>
        </p:blipFill>
        <p:spPr>
          <a:xfrm>
            <a:off x="914399" y="685800"/>
            <a:ext cx="7731789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18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E09DFE4-E87B-FB69-B1F6-F731D05051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37" b="30681"/>
          <a:stretch/>
        </p:blipFill>
        <p:spPr>
          <a:xfrm>
            <a:off x="1447800" y="1066800"/>
            <a:ext cx="6978492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45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C154975-99EF-4CFD-A44E-6741BAFD35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69" y="872836"/>
            <a:ext cx="8464062" cy="5791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A38F6D6-8EBF-4399-4DFC-AAA6FB7470EB}"/>
              </a:ext>
            </a:extLst>
          </p:cNvPr>
          <p:cNvSpPr txBox="1"/>
          <p:nvPr/>
        </p:nvSpPr>
        <p:spPr>
          <a:xfrm>
            <a:off x="1219200" y="228600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Features of Tally </a:t>
            </a:r>
            <a:endParaRPr lang="en-IN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71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367B35-7311-CB3A-DFCF-407D9F1DFC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9" t="13333" r="36666" b="47778"/>
          <a:stretch/>
        </p:blipFill>
        <p:spPr>
          <a:xfrm>
            <a:off x="381000" y="990600"/>
            <a:ext cx="8382000" cy="57571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7884A6-EF65-1C58-C4C0-F0A4C232456B}"/>
              </a:ext>
            </a:extLst>
          </p:cNvPr>
          <p:cNvSpPr txBox="1"/>
          <p:nvPr/>
        </p:nvSpPr>
        <p:spPr>
          <a:xfrm>
            <a:off x="1143000" y="457200"/>
            <a:ext cx="464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How to Create Company</a:t>
            </a:r>
            <a:endParaRPr lang="en-IN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432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E45F78-4F3D-4696-3446-EF7792CCAA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t="17778" r="4167" b="18889"/>
          <a:stretch/>
        </p:blipFill>
        <p:spPr>
          <a:xfrm>
            <a:off x="304800" y="228600"/>
            <a:ext cx="84582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414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12A4DF-D29A-F702-ED5C-078BABC609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5833" b="32222"/>
          <a:stretch/>
        </p:blipFill>
        <p:spPr>
          <a:xfrm>
            <a:off x="228600" y="228600"/>
            <a:ext cx="86868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2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5610AB-90EE-8E04-FA37-BFA0C0D5CB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14445" r="10000" b="17777"/>
          <a:stretch/>
        </p:blipFill>
        <p:spPr>
          <a:xfrm>
            <a:off x="609600" y="990600"/>
            <a:ext cx="8077200" cy="57355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A60AFC-5471-E5C9-762A-3CAFDE7751D7}"/>
              </a:ext>
            </a:extLst>
          </p:cNvPr>
          <p:cNvSpPr txBox="1"/>
          <p:nvPr/>
        </p:nvSpPr>
        <p:spPr>
          <a:xfrm>
            <a:off x="1676400" y="381000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How to Transaction  Entry in Tally Software </a:t>
            </a:r>
            <a:endParaRPr lang="en-IN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517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68A728-E5C5-0C4F-B4BA-254B97BBA4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1" t="22223" r="24814" b="31111"/>
          <a:stretch/>
        </p:blipFill>
        <p:spPr>
          <a:xfrm>
            <a:off x="228600" y="1066800"/>
            <a:ext cx="8610600" cy="55625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D05DD0-CC4F-8261-D267-315E8FCC5BFD}"/>
              </a:ext>
            </a:extLst>
          </p:cNvPr>
          <p:cNvSpPr txBox="1"/>
          <p:nvPr/>
        </p:nvSpPr>
        <p:spPr>
          <a:xfrm>
            <a:off x="1295400" y="38100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rgbClr val="0070C0"/>
                </a:solidFill>
              </a:rPr>
              <a:t>Tally interface </a:t>
            </a:r>
            <a:endParaRPr lang="en-IN" sz="2800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503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90F1E5-CEE4-BE08-5640-3117052AC8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28" t="10000" r="33703" b="12222"/>
          <a:stretch/>
        </p:blipFill>
        <p:spPr>
          <a:xfrm>
            <a:off x="5181600" y="228600"/>
            <a:ext cx="3733800" cy="62732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CBC7A1-691E-9858-5802-799CDCFB7980}"/>
              </a:ext>
            </a:extLst>
          </p:cNvPr>
          <p:cNvSpPr txBox="1"/>
          <p:nvPr/>
        </p:nvSpPr>
        <p:spPr>
          <a:xfrm>
            <a:off x="762000" y="457200"/>
            <a:ext cx="5943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b="1" dirty="0">
              <a:solidFill>
                <a:srgbClr val="0070C0"/>
              </a:solidFill>
            </a:endParaRPr>
          </a:p>
          <a:p>
            <a:endParaRPr lang="en-US" sz="3200" b="1" dirty="0">
              <a:solidFill>
                <a:srgbClr val="0070C0"/>
              </a:solidFill>
            </a:endParaRPr>
          </a:p>
          <a:p>
            <a:endParaRPr lang="en-US" sz="3200" b="1" dirty="0">
              <a:solidFill>
                <a:srgbClr val="0070C0"/>
              </a:solidFill>
            </a:endParaRPr>
          </a:p>
          <a:p>
            <a:endParaRPr lang="en-US" sz="3200" b="1" dirty="0">
              <a:solidFill>
                <a:srgbClr val="0070C0"/>
              </a:solidFill>
            </a:endParaRPr>
          </a:p>
          <a:p>
            <a:endParaRPr lang="en-US" sz="3200" b="1" dirty="0">
              <a:solidFill>
                <a:srgbClr val="0070C0"/>
              </a:solidFill>
            </a:endParaRPr>
          </a:p>
          <a:p>
            <a:r>
              <a:rPr lang="en-US" sz="3200" b="1" dirty="0">
                <a:solidFill>
                  <a:srgbClr val="0070C0"/>
                </a:solidFill>
              </a:rPr>
              <a:t>Shortcut Keys :-</a:t>
            </a:r>
            <a:endParaRPr lang="en-IN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226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4035B9-B82B-0493-2EAF-48A84A3EB813}"/>
              </a:ext>
            </a:extLst>
          </p:cNvPr>
          <p:cNvSpPr txBox="1"/>
          <p:nvPr/>
        </p:nvSpPr>
        <p:spPr>
          <a:xfrm>
            <a:off x="1143000" y="1981200"/>
            <a:ext cx="7391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7030A0"/>
                </a:solidFill>
                <a:latin typeface="Agency FB" panose="020B0503020202020204" pitchFamily="34" charset="0"/>
              </a:rPr>
              <a:t>Let ,s  Start  Tally ERP. 9  Practical</a:t>
            </a:r>
            <a:endParaRPr lang="en-IN" sz="7200" dirty="0">
              <a:solidFill>
                <a:srgbClr val="7030A0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799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AB1861-894F-FE74-CF58-F0658DA1AC77}"/>
              </a:ext>
            </a:extLst>
          </p:cNvPr>
          <p:cNvSpPr txBox="1"/>
          <p:nvPr/>
        </p:nvSpPr>
        <p:spPr>
          <a:xfrm>
            <a:off x="1562100" y="2286000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lgerian" panose="04020705040A02060702" pitchFamily="82" charset="0"/>
              </a:rPr>
              <a:t>THANK YOU</a:t>
            </a:r>
            <a:endParaRPr lang="en-IN" sz="5400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93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209</TotalTime>
  <Words>71</Words>
  <Application>Microsoft Office PowerPoint</Application>
  <PresentationFormat>On-screen Show (4:3)</PresentationFormat>
  <Paragraphs>14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Agency FB</vt:lpstr>
      <vt:lpstr>Algerian</vt:lpstr>
      <vt:lpstr>Corbel</vt:lpstr>
      <vt:lpstr>Basis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RAGINI PARATE</cp:lastModifiedBy>
  <cp:revision>7</cp:revision>
  <dcterms:created xsi:type="dcterms:W3CDTF">2023-10-18T07:15:12Z</dcterms:created>
  <dcterms:modified xsi:type="dcterms:W3CDTF">2023-11-28T14:53:13Z</dcterms:modified>
</cp:coreProperties>
</file>