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प्रवास (Migration)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एक विस्तृत प्रस्तुति</a:t>
            </a:r>
          </a:p>
          <a:p>
            <a:r>
              <a:t>समाजशास्त्रीय परिप्रेक्ष्य में तैयार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सामाजिक दृष्टिकोण से प्रवास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सामाजिक गतिशीलता बढ़ती है</a:t>
            </a:r>
          </a:p>
          <a:p>
            <a:r>
              <a:t>• नए मूल्य, विचार, संस्कृतियाँ अपनाई जाती हैं</a:t>
            </a:r>
          </a:p>
          <a:p>
            <a:r>
              <a:t>• पारिवारिक संरचना में परिवर्तन—संयुक्त से एकल परिवार की ओर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सरकारी नीतियाँ एवं प्रवास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मनरेगा (ग्रामीण रोजगार रोकने हेतु)</a:t>
            </a:r>
          </a:p>
          <a:p>
            <a:r>
              <a:t>• स्मार्ट सिटी मिशन</a:t>
            </a:r>
          </a:p>
          <a:p>
            <a:r>
              <a:t>• श्रमिक कार्ड एवं सामाजिक सुरक्षा योजनाएँ</a:t>
            </a:r>
          </a:p>
          <a:p>
            <a:r>
              <a:t>• प्रवासी भारतीय नीति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निष्कर्ष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प्रवास एक स्वाभाविक सामाजिक प्रक्रिया है</a:t>
            </a:r>
          </a:p>
          <a:p>
            <a:r>
              <a:t>• यह विकास के अवसर भी लाता है और कई चुनौतियाँ भी</a:t>
            </a:r>
          </a:p>
          <a:p>
            <a:r>
              <a:t>• संतुलित नीतियाँ और संसाधन प्रबंधन आवश्यक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प्रवास की परिभाषा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लोगों का एक स्थान से दूसरे स्थान पर अस्थायी या स्थायी रूप से जाना।</a:t>
            </a:r>
          </a:p>
          <a:p>
            <a:r>
              <a:t>• यह सामाजिक, आर्थिक, राजनीतिक एवं पर्यावरणीय परिवर्तनों का परिणाम होता है।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प्रवास के मुख्य प्रकार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1) आंतरिक प्रवास (Within country)</a:t>
            </a:r>
          </a:p>
          <a:p>
            <a:r>
              <a:t>   • ग्रामीण से शहरी</a:t>
            </a:r>
          </a:p>
          <a:p>
            <a:r>
              <a:t>   • शहरी से ग्रामीण</a:t>
            </a:r>
          </a:p>
          <a:p>
            <a:r>
              <a:t>   • एक राज्य से दूसरे राज्य</a:t>
            </a:r>
          </a:p>
          <a:p/>
          <a:p>
            <a:r>
              <a:t>2) बाह्य प्रवास (International Migration)</a:t>
            </a:r>
          </a:p>
          <a:p>
            <a:r>
              <a:t>   • एक देश से दूसरे देश की ओर स्थानांतरण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आंतरिक प्रवास क्यों होता है?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रोजगार एवं आर्थिक अवसरों की तलाश</a:t>
            </a:r>
          </a:p>
          <a:p>
            <a:r>
              <a:t>• बेहतर शिक्षा</a:t>
            </a:r>
          </a:p>
          <a:p>
            <a:r>
              <a:t>• स्वास्थ्य सुविधाएँ</a:t>
            </a:r>
          </a:p>
          <a:p>
            <a:r>
              <a:t>• विवाह एवं पारिवारिक कारण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अंतर्राष्ट्रीय प्रवास के कारण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वैश्वीकरण</a:t>
            </a:r>
          </a:p>
          <a:p>
            <a:r>
              <a:t>• उच्च आय व बेहतर जीवन स्तर की इच्छा</a:t>
            </a:r>
          </a:p>
          <a:p>
            <a:r>
              <a:t>• राजनीतिक असुरक्षा एवं युद्ध</a:t>
            </a:r>
          </a:p>
          <a:p>
            <a:r>
              <a:t>• जलवायु परिवर्तन एवं प्राकृतिक आपदाएँ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मौसमी एवं अस्थायी प्रवास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खेती-बाड़ी के समय श्रमिकों का शहरों से वापस गांव आना</a:t>
            </a:r>
          </a:p>
          <a:p>
            <a:r>
              <a:t>• निर्माण कार्य, ईंट–भट्ठों में काम</a:t>
            </a:r>
          </a:p>
          <a:p>
            <a:r>
              <a:t>• त्योहारों, मेलों तथा पर्यटन आधारित प्रवास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प्रवास के सकारात्मक प्रभाव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श्रम शक्ति का बेहतर उपयोग</a:t>
            </a:r>
          </a:p>
          <a:p>
            <a:r>
              <a:t>• आर्थिक विकास में योगदान</a:t>
            </a:r>
          </a:p>
          <a:p>
            <a:r>
              <a:t>• तकनीकी ज्ञान एवं अनुभव का आदान-प्रदान</a:t>
            </a:r>
          </a:p>
          <a:p>
            <a:r>
              <a:t>• बहुसांस्कृतिकता एवं सामाजिक विविधता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प्रवास के नकारात्मक प्रभाव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शहरों में भीड़भाड़ बढ़ना</a:t>
            </a:r>
          </a:p>
          <a:p>
            <a:r>
              <a:t>• झुग्गी बस्तियों का विस्तार</a:t>
            </a:r>
          </a:p>
          <a:p>
            <a:r>
              <a:t>• ग्रामीण क्षेत्रों में जनसंख्या घटाना</a:t>
            </a:r>
          </a:p>
          <a:p>
            <a:r>
              <a:t>• परिवारों में अलगाव एवं मानसिक तनाव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भारत में प्रवास के प्रमुख पैटर्न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बिहार, उत्तर प्रदेश, झारखंड, राजस्थान से बड़ी मात्रा में मजदूर प्रवास</a:t>
            </a:r>
          </a:p>
          <a:p>
            <a:r>
              <a:t>• मुंबई, दिल्ली, बेंगलुरु, पुणे, सूरत बड़े आकर्षण केंद्र</a:t>
            </a:r>
          </a:p>
          <a:p>
            <a:r>
              <a:t>• शिक्षा हेतु दक्षिण भारत व दिल्ली बड़ा गंतव्य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